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240" y="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0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08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7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9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42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73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01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2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07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75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26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10658-F403-421C-844B-A314E9524787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2C90-4302-4214-A1C8-64856426D2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7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72480"/>
            <a:ext cx="6858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「日本一のおんせん県おおいた」　　　　　　　　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2023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月吉日</a:t>
            </a:r>
          </a:p>
          <a:p>
            <a:pPr algn="ctr"/>
            <a:r>
              <a:rPr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ポロシャツ価格改定について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909088" y="5525554"/>
            <a:ext cx="383227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dirty="0"/>
              <a:t>カラーバリエーション</a:t>
            </a:r>
            <a:r>
              <a:rPr lang="en-US" altLang="ja-JP" sz="1600" dirty="0"/>
              <a:t>】 </a:t>
            </a:r>
          </a:p>
          <a:p>
            <a:r>
              <a:rPr lang="ja-JP" altLang="en-US" sz="1600" dirty="0"/>
              <a:t>○ターコイズ（青）　　○ホットピンク</a:t>
            </a:r>
            <a:endParaRPr lang="en-US" altLang="ja-JP" sz="1600" dirty="0"/>
          </a:p>
          <a:p>
            <a:r>
              <a:rPr lang="ja-JP" altLang="en-US" sz="1600" dirty="0"/>
              <a:t>○オレンジ　　　　　　○ネイビー（紺） </a:t>
            </a:r>
          </a:p>
          <a:p>
            <a:r>
              <a:rPr lang="ja-JP" altLang="en-US" sz="1600" dirty="0"/>
              <a:t>○ライム（黄緑）　　　○レッド</a:t>
            </a:r>
            <a:endParaRPr lang="en-US" altLang="ja-JP" sz="1600" dirty="0"/>
          </a:p>
          <a:p>
            <a:r>
              <a:rPr lang="ja-JP" altLang="en-US" sz="1600" dirty="0"/>
              <a:t>○ディジー（黄色）　　○グリーン（緑）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サイズ</a:t>
            </a:r>
            <a:r>
              <a:rPr lang="en-US" altLang="ja-JP" sz="1600" dirty="0"/>
              <a:t>】</a:t>
            </a:r>
            <a:r>
              <a:rPr lang="ja-JP" altLang="en-US" sz="1600" dirty="0"/>
              <a:t>　Ｓ，Ｍ，Ｌ，ＬＬ，３Ｌの５種類</a:t>
            </a:r>
            <a:endParaRPr lang="en-US" altLang="ja-JP" sz="1600" dirty="0"/>
          </a:p>
          <a:p>
            <a:r>
              <a:rPr lang="en-US" altLang="ja-JP" sz="1600" dirty="0"/>
              <a:t>【</a:t>
            </a:r>
            <a:r>
              <a:rPr lang="ja-JP" altLang="en-US" sz="1600" dirty="0"/>
              <a:t>特徴</a:t>
            </a:r>
            <a:r>
              <a:rPr lang="en-US" altLang="ja-JP" sz="1600" dirty="0"/>
              <a:t>】</a:t>
            </a:r>
            <a:r>
              <a:rPr lang="ja-JP" altLang="en-US" sz="1600" dirty="0"/>
              <a:t>　</a:t>
            </a:r>
            <a:r>
              <a:rPr kumimoji="1" lang="ja-JP" altLang="en-US" sz="1600" dirty="0"/>
              <a:t>ドライポロシャツ（ポケット付き）</a:t>
            </a:r>
            <a:endParaRPr kumimoji="1" lang="en-US" altLang="ja-JP" sz="1600" dirty="0"/>
          </a:p>
          <a:p>
            <a:r>
              <a:rPr kumimoji="1" lang="ja-JP" altLang="en-US" sz="1600" dirty="0"/>
              <a:t>「</a:t>
            </a:r>
            <a:r>
              <a:rPr kumimoji="1" lang="en-US" altLang="ja-JP" sz="1600" dirty="0" err="1"/>
              <a:t>Go!Oita</a:t>
            </a:r>
            <a:r>
              <a:rPr kumimoji="1" lang="ja-JP" altLang="en-US" sz="1600" dirty="0"/>
              <a:t>」</a:t>
            </a:r>
            <a:r>
              <a:rPr lang="ja-JP" altLang="en-US" sz="1600" dirty="0"/>
              <a:t>「シンフロマーク」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8640" y="8632036"/>
            <a:ext cx="6408712" cy="10618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100" dirty="0"/>
              <a:t>お問い合わせ・お申込みは</a:t>
            </a:r>
            <a:endParaRPr lang="ja-JP" altLang="en-US" sz="12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大分県旅館ホテル生活衛生同業組合</a:t>
            </a:r>
          </a:p>
          <a:p>
            <a:pPr algn="ctr"/>
            <a:r>
              <a:rPr lang="ja-JP" altLang="en-US" sz="1400" dirty="0"/>
              <a:t>〒</a:t>
            </a:r>
            <a:r>
              <a:rPr lang="en-US" altLang="ja-JP" sz="1400" dirty="0"/>
              <a:t>874-0920</a:t>
            </a:r>
            <a:r>
              <a:rPr lang="ja-JP" altLang="en-US" sz="1400" dirty="0"/>
              <a:t>　別府市北浜</a:t>
            </a:r>
            <a:r>
              <a:rPr lang="en-US" altLang="ja-JP" sz="1400" dirty="0"/>
              <a:t>2-10-19 </a:t>
            </a:r>
            <a:r>
              <a:rPr lang="ja-JP" altLang="en-US" sz="1400" dirty="0"/>
              <a:t>グランメールビル</a:t>
            </a:r>
            <a:r>
              <a:rPr lang="en-US" altLang="ja-JP" sz="1400" dirty="0"/>
              <a:t>4</a:t>
            </a:r>
            <a:r>
              <a:rPr lang="ja-JP" altLang="en-US" sz="1400" dirty="0"/>
              <a:t>階</a:t>
            </a:r>
          </a:p>
          <a:p>
            <a:pPr algn="ctr"/>
            <a:r>
              <a:rPr lang="en-US" altLang="ja-JP" dirty="0"/>
              <a:t>TEL:0977-22-0401 </a:t>
            </a:r>
            <a:r>
              <a:rPr lang="ja-JP" altLang="en-US" dirty="0"/>
              <a:t>　</a:t>
            </a:r>
            <a:r>
              <a:rPr lang="en-US" altLang="ja-JP" dirty="0"/>
              <a:t>FAX:0977-22-0417</a:t>
            </a:r>
            <a:endParaRPr lang="ja-JP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9" y="2822799"/>
            <a:ext cx="2590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26069E-48DA-F4CD-732F-07A9DE2AA8FE}"/>
              </a:ext>
            </a:extLst>
          </p:cNvPr>
          <p:cNvSpPr txBox="1"/>
          <p:nvPr/>
        </p:nvSpPr>
        <p:spPr>
          <a:xfrm>
            <a:off x="478008" y="1260068"/>
            <a:ext cx="5976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当組合で取り扱いをしております「おんせん県ポロシャツ」について、販売価格を改定することとなりましたので、ご案内申し上げます。</a:t>
            </a:r>
            <a:endParaRPr kumimoji="1" lang="en-US" altLang="ja-JP" sz="1600" dirty="0"/>
          </a:p>
          <a:p>
            <a:r>
              <a:rPr lang="ja-JP" altLang="en-US" sz="1600" dirty="0"/>
              <a:t>ご負担をおかけすることとなり大変申し訳ございませんが、ご理解</a:t>
            </a:r>
            <a:endParaRPr lang="en-US" altLang="ja-JP" sz="1600" dirty="0"/>
          </a:p>
          <a:p>
            <a:r>
              <a:rPr lang="ja-JP" altLang="en-US" sz="1600" dirty="0"/>
              <a:t>ご協力を賜りますようお願い申し上げます。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AD1AB0-EB13-CE0A-871D-38D8486FB864}"/>
              </a:ext>
            </a:extLst>
          </p:cNvPr>
          <p:cNvSpPr txBox="1"/>
          <p:nvPr/>
        </p:nvSpPr>
        <p:spPr>
          <a:xfrm>
            <a:off x="2708919" y="2720752"/>
            <a:ext cx="4032449" cy="252376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改定価格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　</a:t>
            </a:r>
            <a:r>
              <a:rPr kumimoji="1" lang="ja-JP" altLang="en-US" sz="2000" b="1" dirty="0"/>
              <a:t>￥３，３００（税込・送料別）</a:t>
            </a:r>
            <a:endParaRPr kumimoji="1" lang="en-US" altLang="ja-JP" sz="2000" b="1" dirty="0"/>
          </a:p>
          <a:p>
            <a:endParaRPr kumimoji="1" lang="en-US" altLang="ja-JP" dirty="0"/>
          </a:p>
          <a:p>
            <a:r>
              <a:rPr lang="en-US" altLang="ja-JP" dirty="0"/>
              <a:t>【</a:t>
            </a:r>
            <a:r>
              <a:rPr lang="ja-JP" altLang="en-US" dirty="0"/>
              <a:t>改定時期</a:t>
            </a:r>
            <a:r>
              <a:rPr lang="en-US" altLang="ja-JP" dirty="0"/>
              <a:t>】</a:t>
            </a:r>
          </a:p>
          <a:p>
            <a:r>
              <a:rPr lang="ja-JP" altLang="en-US" dirty="0"/>
              <a:t>　</a:t>
            </a:r>
            <a:r>
              <a:rPr lang="ja-JP" altLang="en-US" sz="2000" b="1" dirty="0"/>
              <a:t>１０月１日ご注文分より上記価格</a:t>
            </a:r>
            <a:endParaRPr lang="en-US" altLang="ja-JP" b="1" dirty="0"/>
          </a:p>
          <a:p>
            <a:r>
              <a:rPr lang="ja-JP" altLang="en-US" sz="1600" dirty="0"/>
              <a:t>　　</a:t>
            </a:r>
            <a:r>
              <a:rPr kumimoji="1" lang="en-US" altLang="ja-JP" sz="1600" dirty="0"/>
              <a:t>※</a:t>
            </a:r>
            <a:r>
              <a:rPr kumimoji="1" lang="ja-JP" altLang="en-US" sz="1600" dirty="0"/>
              <a:t>９月２８日（木）までにご注文を頂いた</a:t>
            </a:r>
            <a:endParaRPr kumimoji="1" lang="en-US" altLang="ja-JP" sz="1600" dirty="0"/>
          </a:p>
          <a:p>
            <a:r>
              <a:rPr lang="ja-JP" altLang="en-US" sz="1600" dirty="0"/>
              <a:t>　　　　</a:t>
            </a:r>
            <a:r>
              <a:rPr kumimoji="1" lang="ja-JP" altLang="en-US" sz="1600" dirty="0"/>
              <a:t>場合は、現行価格（２，８００円）</a:t>
            </a:r>
            <a:endParaRPr kumimoji="1" lang="en-US" altLang="ja-JP" sz="1600" dirty="0"/>
          </a:p>
          <a:p>
            <a:r>
              <a:rPr lang="ja-JP" altLang="en-US" sz="1600" dirty="0"/>
              <a:t>　　</a:t>
            </a:r>
            <a:r>
              <a:rPr lang="en-US" altLang="ja-JP" sz="1600" dirty="0"/>
              <a:t>※</a:t>
            </a:r>
            <a:r>
              <a:rPr lang="ja-JP" altLang="en-US" sz="1600" dirty="0"/>
              <a:t>商品により、欠品の場合もございます。</a:t>
            </a:r>
            <a:endParaRPr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8F8A84-CDED-978C-ABAB-3E1131A35D71}"/>
              </a:ext>
            </a:extLst>
          </p:cNvPr>
          <p:cNvSpPr txBox="1"/>
          <p:nvPr/>
        </p:nvSpPr>
        <p:spPr>
          <a:xfrm>
            <a:off x="224644" y="8109422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当組合に在庫はございません。ご注文から約２週間での納品となります。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35288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225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HGP明朝E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session02</dc:creator>
  <cp:lastModifiedBy>冨来 昌博</cp:lastModifiedBy>
  <cp:revision>21</cp:revision>
  <cp:lastPrinted>2023-09-04T00:43:59Z</cp:lastPrinted>
  <dcterms:created xsi:type="dcterms:W3CDTF">2015-04-14T01:11:48Z</dcterms:created>
  <dcterms:modified xsi:type="dcterms:W3CDTF">2023-09-04T00:49:56Z</dcterms:modified>
</cp:coreProperties>
</file>